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42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28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93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04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98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46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8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44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847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91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41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D144-1F91-4588-8E5A-1D599647F4B3}" type="datetimeFigureOut">
              <a:rPr lang="zh-CN" altLang="en-US" smtClean="0"/>
              <a:t>2020/5/25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CDF0-A5BB-4773-BCE4-5B65C3CFF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75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交大安泰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MBA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提前面试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58682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考生测试用</a:t>
            </a:r>
            <a:r>
              <a:rPr lang="en-US" altLang="zh-CN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PPT</a:t>
            </a:r>
          </a:p>
          <a:p>
            <a:r>
              <a:rPr lang="zh-CN" altLang="en-US" sz="6000" dirty="0">
                <a:latin typeface="黑体" panose="02010609060101010101" pitchFamily="49" charset="-122"/>
                <a:ea typeface="黑体" panose="02010609060101010101" pitchFamily="49" charset="-122"/>
              </a:rPr>
              <a:t>第一页</a:t>
            </a:r>
          </a:p>
        </p:txBody>
      </p:sp>
    </p:spTree>
    <p:extLst>
      <p:ext uri="{BB962C8B-B14F-4D97-AF65-F5344CB8AC3E}">
        <p14:creationId xmlns:p14="http://schemas.microsoft.com/office/powerpoint/2010/main" val="31720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交大安泰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MBA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提前面试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58682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考生测试用</a:t>
            </a:r>
            <a:r>
              <a:rPr lang="en-US" altLang="zh-CN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PPT</a:t>
            </a:r>
          </a:p>
          <a:p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第二页</a:t>
            </a:r>
            <a:endParaRPr lang="zh-CN" altLang="en-US" sz="6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03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交大安泰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MBA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提前面试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58682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考生测试用</a:t>
            </a:r>
            <a:r>
              <a:rPr lang="en-US" altLang="zh-CN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PPT</a:t>
            </a:r>
          </a:p>
          <a:p>
            <a:r>
              <a:rPr lang="zh-CN" altLang="en-US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第三页</a:t>
            </a:r>
            <a:endParaRPr lang="zh-CN" altLang="en-US" sz="6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9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宽屏</PresentationFormat>
  <Paragraphs>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黑体</vt:lpstr>
      <vt:lpstr>宋体</vt:lpstr>
      <vt:lpstr>Arial</vt:lpstr>
      <vt:lpstr>Calibri</vt:lpstr>
      <vt:lpstr>Calibri Light</vt:lpstr>
      <vt:lpstr>Office 主题</vt:lpstr>
      <vt:lpstr>交大安泰MBA提前面试</vt:lpstr>
      <vt:lpstr>交大安泰MBA提前面试</vt:lpstr>
      <vt:lpstr>交大安泰MBA提前面试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交大安泰MBA提前面试</dc:title>
  <dc:creator>LIN Feng</dc:creator>
  <cp:lastModifiedBy>LIN Feng</cp:lastModifiedBy>
  <cp:revision>1</cp:revision>
  <dcterms:created xsi:type="dcterms:W3CDTF">2020-05-25T02:07:51Z</dcterms:created>
  <dcterms:modified xsi:type="dcterms:W3CDTF">2020-05-25T02:09:43Z</dcterms:modified>
</cp:coreProperties>
</file>